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2" autoAdjust="0"/>
    <p:restoredTop sz="94660"/>
  </p:normalViewPr>
  <p:slideViewPr>
    <p:cSldViewPr>
      <p:cViewPr>
        <p:scale>
          <a:sx n="48" d="100"/>
          <a:sy n="48" d="100"/>
        </p:scale>
        <p:origin x="-205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25399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>
                <a:latin typeface="Times New Roman" pitchFamily="18" charset="0"/>
                <a:cs typeface="Times New Roman" pitchFamily="18" charset="0"/>
              </a:rPr>
              <a:t>Мастер –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441" y="3140968"/>
            <a:ext cx="6760840" cy="1752600"/>
          </a:xfrm>
        </p:spPr>
        <p:txBody>
          <a:bodyPr>
            <a:normAutofit fontScale="92500" lnSpcReduction="10000"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3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«Использование нетрадиционной формы рисования </a:t>
            </a:r>
            <a:r>
              <a:rPr lang="ru-RU" sz="33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33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работе с родителями»</a:t>
            </a:r>
            <a:endParaRPr lang="ru-RU" sz="33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F:\нетрадиционные формы рисования\логотип гимназ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022"/>
            <a:ext cx="2101843" cy="26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Вовлечение родителей в совместную деятельность 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детьми. Привлечь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внимание родителей к ценности изобразительного творчества детей.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1.Способствовать развитию понимания у родителей ценности развития детского творчества.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2.Познакомить родителей с нетрадиционными формами рисования с детьми старшего возраста.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3.Формировать у родителей  умение организовывать совместную творческую деятельность с детьми старшего дошкольного возраста через использование нетрадиционных техник рисования.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4.Развивать внутрисемейные связи, эмоциональное позитивное семейное общение, умение находить общие интересы и занятия.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2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561" y="476672"/>
            <a:ext cx="8229600" cy="2188840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Нетрадиционное рисование – это толчок к развитию воображения, творчества, проявлению самостоятельности, инициативы, выражения индивидуальности.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нетрадиционные формы рисования\SAM_6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227176" cy="29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етрадиционные формы рисования\SAM_7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55876"/>
            <a:ext cx="2140995" cy="28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етрадиционные формы рисования\SAM_6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96" y="476672"/>
            <a:ext cx="8229600" cy="1143000"/>
          </a:xfrm>
        </p:spPr>
        <p:txBody>
          <a:bodyPr>
            <a:noAutofit/>
          </a:bodyPr>
          <a:lstStyle/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Каждая техника – это маленькая игра, доставляющая ребенку радость, положительные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эмоции</a:t>
            </a:r>
            <a:endParaRPr lang="ru-RU" sz="2400" dirty="0"/>
          </a:p>
        </p:txBody>
      </p:sp>
      <p:pic>
        <p:nvPicPr>
          <p:cNvPr id="5122" name="Picture 2" descr="H:\DCIM\102PHOTO\SAM_77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209330" cy="24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етрадиционные формы рисования\SAM_6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2816"/>
            <a:ext cx="3141035" cy="23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нетрадиционные формы рисования\SAM_6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47" y="4457700"/>
            <a:ext cx="18002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нетрадиционные формы рисования\SAM_77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457700"/>
            <a:ext cx="18002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Использованием нетрадиционных техник: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Способствует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снятию детских страхов;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Развивает уверенность в своих силах;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Развивает пространственное мышление;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Преодоление стереотипов;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Учит детей свободно выражать свой замысел;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Побуждает детей к творческим поискам и решениям;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Учит детей работать с разнообразным материалом;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Развивает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чувство композиции, ритма,  колорита,  цветовосприятия;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Развивает мелкую моторику рук;</a:t>
            </a:r>
            <a:endParaRPr lang="ru-RU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Развивает творческие способности, воображение и  полёт фантазии.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46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800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2.                                             3.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919"/>
            <a:ext cx="8229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F:\644010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94" y="1447282"/>
            <a:ext cx="3256606" cy="20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1037874_kâğıt-beyaz-arka-plan-top-baskı-çö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57" y="3861048"/>
            <a:ext cx="23488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Pza5HENA2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80" y="3861048"/>
            <a:ext cx="3457797" cy="23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paper15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45" y="1772816"/>
            <a:ext cx="4217068" cy="14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16624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4.                                                5.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6.                                     7.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600" y="622167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45678"/>
            <a:ext cx="1572803" cy="134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F:\376ea611d719aa05978eebbde5fa265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kak-nauchitsja-risovat-risovanie-mjatoi-bumagoi1358495495-50f8ff0771d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788576" cy="209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post-1854823-13926543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49" y="3455975"/>
            <a:ext cx="3538016" cy="23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одительское собрание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788238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одительское собрание\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073997" cy="30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 – класс</vt:lpstr>
      <vt:lpstr>Презентация PowerPoint</vt:lpstr>
      <vt:lpstr> </vt:lpstr>
      <vt:lpstr>Каждая техника – это маленькая игра, доставляющая ребенку радость, положительные эмоции</vt:lpstr>
      <vt:lpstr>Использованием нетрадиционных техник: </vt:lpstr>
      <vt:lpstr>Презентация PowerPoint</vt:lpstr>
      <vt:lpstr>Презентация PowerPoint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</dc:title>
  <dc:creator>1</dc:creator>
  <cp:lastModifiedBy>PL-SAD</cp:lastModifiedBy>
  <cp:revision>15</cp:revision>
  <dcterms:created xsi:type="dcterms:W3CDTF">2016-02-04T03:37:53Z</dcterms:created>
  <dcterms:modified xsi:type="dcterms:W3CDTF">2017-04-21T14:16:29Z</dcterms:modified>
</cp:coreProperties>
</file>